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81" r:id="rId2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271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0346-DA6F-4F3F-B71C-79FB2B2BCC5B}" type="datetimeFigureOut">
              <a:rPr lang="de-DE" smtClean="0"/>
              <a:pPr/>
              <a:t>08.10.2020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568A-F20B-411C-B693-04DC45B8263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0346-DA6F-4F3F-B71C-79FB2B2BCC5B}" type="datetimeFigureOut">
              <a:rPr lang="de-DE" smtClean="0"/>
              <a:pPr/>
              <a:t>08.10.2020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568A-F20B-411C-B693-04DC45B8263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0346-DA6F-4F3F-B71C-79FB2B2BCC5B}" type="datetimeFigureOut">
              <a:rPr lang="de-DE" smtClean="0"/>
              <a:pPr/>
              <a:t>08.10.2020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568A-F20B-411C-B693-04DC45B8263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0346-DA6F-4F3F-B71C-79FB2B2BCC5B}" type="datetimeFigureOut">
              <a:rPr lang="de-DE" smtClean="0"/>
              <a:pPr/>
              <a:t>08.10.2020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568A-F20B-411C-B693-04DC45B8263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0346-DA6F-4F3F-B71C-79FB2B2BCC5B}" type="datetimeFigureOut">
              <a:rPr lang="de-DE" smtClean="0"/>
              <a:pPr/>
              <a:t>08.10.2020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568A-F20B-411C-B693-04DC45B8263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0346-DA6F-4F3F-B71C-79FB2B2BCC5B}" type="datetimeFigureOut">
              <a:rPr lang="de-DE" smtClean="0"/>
              <a:pPr/>
              <a:t>08.10.2020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568A-F20B-411C-B693-04DC45B8263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0346-DA6F-4F3F-B71C-79FB2B2BCC5B}" type="datetimeFigureOut">
              <a:rPr lang="de-DE" smtClean="0"/>
              <a:pPr/>
              <a:t>08.10.2020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568A-F20B-411C-B693-04DC45B8263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0346-DA6F-4F3F-B71C-79FB2B2BCC5B}" type="datetimeFigureOut">
              <a:rPr lang="de-DE" smtClean="0"/>
              <a:pPr/>
              <a:t>08.10.2020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568A-F20B-411C-B693-04DC45B8263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0346-DA6F-4F3F-B71C-79FB2B2BCC5B}" type="datetimeFigureOut">
              <a:rPr lang="de-DE" smtClean="0"/>
              <a:pPr/>
              <a:t>08.10.2020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568A-F20B-411C-B693-04DC45B8263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0346-DA6F-4F3F-B71C-79FB2B2BCC5B}" type="datetimeFigureOut">
              <a:rPr lang="de-DE" smtClean="0"/>
              <a:pPr/>
              <a:t>08.10.2020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568A-F20B-411C-B693-04DC45B8263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0346-DA6F-4F3F-B71C-79FB2B2BCC5B}" type="datetimeFigureOut">
              <a:rPr lang="de-DE" smtClean="0"/>
              <a:pPr/>
              <a:t>08.10.2020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568A-F20B-411C-B693-04DC45B8263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D0346-DA6F-4F3F-B71C-79FB2B2BCC5B}" type="datetimeFigureOut">
              <a:rPr lang="de-DE" smtClean="0"/>
              <a:pPr/>
              <a:t>08.10.2020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B568A-F20B-411C-B693-04DC45B8263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 descr="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572132" y="1857364"/>
            <a:ext cx="3571868" cy="48013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bg1"/>
                </a:solidFill>
              </a:rPr>
              <a:t>1</a:t>
            </a:r>
          </a:p>
          <a:p>
            <a:r>
              <a:rPr lang="de-AT" dirty="0">
                <a:solidFill>
                  <a:schemeClr val="bg1"/>
                </a:solidFill>
              </a:rPr>
              <a:t>1</a:t>
            </a:r>
          </a:p>
          <a:p>
            <a:r>
              <a:rPr lang="de-AT" dirty="0">
                <a:solidFill>
                  <a:schemeClr val="bg1"/>
                </a:solidFill>
              </a:rPr>
              <a:t>1</a:t>
            </a:r>
          </a:p>
          <a:p>
            <a:r>
              <a:rPr lang="de-AT" dirty="0">
                <a:solidFill>
                  <a:schemeClr val="bg1"/>
                </a:solidFill>
              </a:rPr>
              <a:t>1</a:t>
            </a:r>
          </a:p>
          <a:p>
            <a:r>
              <a:rPr lang="de-AT" dirty="0">
                <a:solidFill>
                  <a:schemeClr val="bg1"/>
                </a:solidFill>
              </a:rPr>
              <a:t>1</a:t>
            </a:r>
          </a:p>
          <a:p>
            <a:r>
              <a:rPr lang="de-AT" dirty="0">
                <a:solidFill>
                  <a:schemeClr val="bg1"/>
                </a:solidFill>
              </a:rPr>
              <a:t>1</a:t>
            </a:r>
          </a:p>
          <a:p>
            <a:r>
              <a:rPr lang="de-AT" dirty="0">
                <a:solidFill>
                  <a:schemeClr val="bg1"/>
                </a:solidFill>
              </a:rPr>
              <a:t>1</a:t>
            </a:r>
          </a:p>
          <a:p>
            <a:r>
              <a:rPr lang="de-AT" dirty="0">
                <a:solidFill>
                  <a:schemeClr val="bg1"/>
                </a:solidFill>
              </a:rPr>
              <a:t>1</a:t>
            </a:r>
          </a:p>
          <a:p>
            <a:r>
              <a:rPr lang="de-AT" dirty="0">
                <a:solidFill>
                  <a:schemeClr val="bg1"/>
                </a:solidFill>
              </a:rPr>
              <a:t>1</a:t>
            </a:r>
          </a:p>
          <a:p>
            <a:r>
              <a:rPr lang="de-AT" dirty="0">
                <a:solidFill>
                  <a:schemeClr val="bg1"/>
                </a:solidFill>
              </a:rPr>
              <a:t>1</a:t>
            </a:r>
          </a:p>
          <a:p>
            <a:r>
              <a:rPr lang="de-AT" dirty="0">
                <a:solidFill>
                  <a:schemeClr val="bg1"/>
                </a:solidFill>
              </a:rPr>
              <a:t>1</a:t>
            </a:r>
          </a:p>
          <a:p>
            <a:r>
              <a:rPr lang="de-AT" dirty="0">
                <a:solidFill>
                  <a:schemeClr val="bg1"/>
                </a:solidFill>
              </a:rPr>
              <a:t>1</a:t>
            </a:r>
          </a:p>
          <a:p>
            <a:r>
              <a:rPr lang="de-AT" dirty="0">
                <a:solidFill>
                  <a:schemeClr val="bg1"/>
                </a:solidFill>
              </a:rPr>
              <a:t>1</a:t>
            </a:r>
          </a:p>
          <a:p>
            <a:r>
              <a:rPr lang="de-AT" dirty="0">
                <a:solidFill>
                  <a:schemeClr val="bg1"/>
                </a:solidFill>
              </a:rPr>
              <a:t>1</a:t>
            </a:r>
          </a:p>
          <a:p>
            <a:r>
              <a:rPr lang="de-AT" dirty="0">
                <a:solidFill>
                  <a:schemeClr val="bg1"/>
                </a:solidFill>
              </a:rPr>
              <a:t>1</a:t>
            </a:r>
          </a:p>
          <a:p>
            <a:r>
              <a:rPr lang="de-AT" dirty="0">
                <a:solidFill>
                  <a:schemeClr val="bg1"/>
                </a:solidFill>
              </a:rPr>
              <a:t>1</a:t>
            </a:r>
          </a:p>
          <a:p>
            <a:r>
              <a:rPr lang="de-AT" dirty="0">
                <a:solidFill>
                  <a:schemeClr val="bg1"/>
                </a:solidFill>
              </a:rPr>
              <a:t>1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0" y="1714488"/>
            <a:ext cx="3571868" cy="48013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bg1"/>
                </a:solidFill>
              </a:rPr>
              <a:t>1</a:t>
            </a:r>
          </a:p>
          <a:p>
            <a:r>
              <a:rPr lang="de-AT" dirty="0">
                <a:solidFill>
                  <a:schemeClr val="bg1"/>
                </a:solidFill>
              </a:rPr>
              <a:t>1</a:t>
            </a:r>
          </a:p>
          <a:p>
            <a:r>
              <a:rPr lang="de-AT" dirty="0">
                <a:solidFill>
                  <a:schemeClr val="bg1"/>
                </a:solidFill>
              </a:rPr>
              <a:t>1</a:t>
            </a:r>
          </a:p>
          <a:p>
            <a:r>
              <a:rPr lang="de-AT" dirty="0">
                <a:solidFill>
                  <a:schemeClr val="bg1"/>
                </a:solidFill>
              </a:rPr>
              <a:t>1</a:t>
            </a:r>
          </a:p>
          <a:p>
            <a:r>
              <a:rPr lang="de-AT" dirty="0">
                <a:solidFill>
                  <a:schemeClr val="bg1"/>
                </a:solidFill>
              </a:rPr>
              <a:t>1</a:t>
            </a:r>
          </a:p>
          <a:p>
            <a:r>
              <a:rPr lang="de-AT" dirty="0">
                <a:solidFill>
                  <a:schemeClr val="bg1"/>
                </a:solidFill>
              </a:rPr>
              <a:t>1</a:t>
            </a:r>
          </a:p>
          <a:p>
            <a:r>
              <a:rPr lang="de-AT" dirty="0">
                <a:solidFill>
                  <a:schemeClr val="bg1"/>
                </a:solidFill>
              </a:rPr>
              <a:t>1</a:t>
            </a:r>
          </a:p>
          <a:p>
            <a:r>
              <a:rPr lang="de-AT" dirty="0">
                <a:solidFill>
                  <a:schemeClr val="bg1"/>
                </a:solidFill>
              </a:rPr>
              <a:t>1</a:t>
            </a:r>
          </a:p>
          <a:p>
            <a:r>
              <a:rPr lang="de-AT" dirty="0">
                <a:solidFill>
                  <a:schemeClr val="bg1"/>
                </a:solidFill>
              </a:rPr>
              <a:t>1</a:t>
            </a:r>
          </a:p>
          <a:p>
            <a:r>
              <a:rPr lang="de-AT" dirty="0">
                <a:solidFill>
                  <a:schemeClr val="bg1"/>
                </a:solidFill>
              </a:rPr>
              <a:t>1</a:t>
            </a:r>
          </a:p>
          <a:p>
            <a:r>
              <a:rPr lang="de-AT" dirty="0">
                <a:solidFill>
                  <a:schemeClr val="bg1"/>
                </a:solidFill>
              </a:rPr>
              <a:t>1</a:t>
            </a:r>
          </a:p>
          <a:p>
            <a:r>
              <a:rPr lang="de-AT" dirty="0">
                <a:solidFill>
                  <a:schemeClr val="bg1"/>
                </a:solidFill>
              </a:rPr>
              <a:t>1</a:t>
            </a:r>
          </a:p>
          <a:p>
            <a:r>
              <a:rPr lang="de-AT" dirty="0">
                <a:solidFill>
                  <a:schemeClr val="bg1"/>
                </a:solidFill>
              </a:rPr>
              <a:t>1</a:t>
            </a:r>
          </a:p>
          <a:p>
            <a:r>
              <a:rPr lang="de-AT" dirty="0">
                <a:solidFill>
                  <a:schemeClr val="bg1"/>
                </a:solidFill>
              </a:rPr>
              <a:t>1</a:t>
            </a:r>
          </a:p>
          <a:p>
            <a:r>
              <a:rPr lang="de-AT" dirty="0">
                <a:solidFill>
                  <a:schemeClr val="bg1"/>
                </a:solidFill>
              </a:rPr>
              <a:t>1</a:t>
            </a:r>
          </a:p>
          <a:p>
            <a:r>
              <a:rPr lang="de-AT" dirty="0">
                <a:solidFill>
                  <a:schemeClr val="bg1"/>
                </a:solidFill>
              </a:rPr>
              <a:t>1</a:t>
            </a:r>
          </a:p>
          <a:p>
            <a:r>
              <a:rPr lang="de-AT" dirty="0">
                <a:solidFill>
                  <a:schemeClr val="bg1"/>
                </a:solidFill>
              </a:rPr>
              <a:t>1</a:t>
            </a:r>
            <a:endParaRPr lang="de-DE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20"/>
            <a:ext cx="9144000" cy="683055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75"/>
            <a:ext cx="9144000" cy="682184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0" y="0"/>
            <a:ext cx="90989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9" y="0"/>
            <a:ext cx="910444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007"/>
            <a:ext cx="9144000" cy="678398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62"/>
            <a:ext cx="9144000" cy="684527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49"/>
            <a:ext cx="9144000" cy="684950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7" y="0"/>
            <a:ext cx="912700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9"/>
            <a:ext cx="9144000" cy="685588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84"/>
            <a:ext cx="9144000" cy="678643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.png"/>
          <p:cNvPicPr>
            <a:picLocks noChangeAspect="1"/>
          </p:cNvPicPr>
          <p:nvPr/>
        </p:nvPicPr>
        <p:blipFill>
          <a:blip r:embed="rId2"/>
          <a:srcRect l="781" t="-294"/>
          <a:stretch>
            <a:fillRect/>
          </a:stretch>
        </p:blipFill>
        <p:spPr>
          <a:xfrm>
            <a:off x="71406" y="0"/>
            <a:ext cx="9072594" cy="683798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66"/>
            <a:ext cx="9144000" cy="681566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20"/>
            <a:ext cx="9144000" cy="683055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24"/>
            <a:ext cx="9144000" cy="679895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2" y="0"/>
            <a:ext cx="910735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7.png"/>
          <p:cNvPicPr>
            <a:picLocks noChangeAspect="1"/>
          </p:cNvPicPr>
          <p:nvPr/>
        </p:nvPicPr>
        <p:blipFill>
          <a:blip r:embed="rId2"/>
          <a:srcRect r="-2273" b="76717"/>
          <a:stretch>
            <a:fillRect/>
          </a:stretch>
        </p:blipFill>
        <p:spPr>
          <a:xfrm>
            <a:off x="472084" y="354063"/>
            <a:ext cx="8386196" cy="1431863"/>
          </a:xfrm>
          <a:prstGeom prst="rect">
            <a:avLst/>
          </a:prstGeom>
        </p:spPr>
      </p:pic>
      <p:pic>
        <p:nvPicPr>
          <p:cNvPr id="3" name="Grafik 2" descr="27.png"/>
          <p:cNvPicPr>
            <a:picLocks noChangeAspect="1"/>
          </p:cNvPicPr>
          <p:nvPr/>
        </p:nvPicPr>
        <p:blipFill>
          <a:blip r:embed="rId2"/>
          <a:srcRect l="38675" t="26768" r="39545" b="9343"/>
          <a:stretch>
            <a:fillRect/>
          </a:stretch>
        </p:blipFill>
        <p:spPr>
          <a:xfrm>
            <a:off x="4714876" y="2143116"/>
            <a:ext cx="1785950" cy="3929090"/>
          </a:xfrm>
          <a:prstGeom prst="rect">
            <a:avLst/>
          </a:prstGeom>
        </p:spPr>
      </p:pic>
      <p:pic>
        <p:nvPicPr>
          <p:cNvPr id="4" name="Grafik 3" descr="28.png"/>
          <p:cNvPicPr>
            <a:picLocks noChangeAspect="1"/>
          </p:cNvPicPr>
          <p:nvPr/>
        </p:nvPicPr>
        <p:blipFill>
          <a:blip r:embed="rId3"/>
          <a:srcRect l="4865" t="32576" r="63888" b="26768"/>
          <a:stretch>
            <a:fillRect/>
          </a:stretch>
        </p:blipFill>
        <p:spPr>
          <a:xfrm>
            <a:off x="2071670" y="2357430"/>
            <a:ext cx="2571768" cy="250033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9" y="0"/>
            <a:ext cx="912694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6"/>
            <a:ext cx="9144000" cy="684106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0"/>
            <a:ext cx="9144000" cy="685375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63"/>
            <a:ext cx="9144000" cy="683687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7"/>
            <a:ext cx="9144000" cy="684744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1" y="0"/>
            <a:ext cx="909631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</Words>
  <Application>Microsoft Office PowerPoint</Application>
  <PresentationFormat>Bildschirmpräsentation (4:3)</PresentationFormat>
  <Paragraphs>34</Paragraphs>
  <Slides>24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7" baseType="lpstr">
      <vt:lpstr>Arial</vt:lpstr>
      <vt:lpstr>Calibri</vt:lpstr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Windows User</dc:creator>
  <cp:lastModifiedBy>Iris Kamp</cp:lastModifiedBy>
  <cp:revision>3</cp:revision>
  <dcterms:created xsi:type="dcterms:W3CDTF">2020-09-22T06:27:36Z</dcterms:created>
  <dcterms:modified xsi:type="dcterms:W3CDTF">2020-10-07T23:43:09Z</dcterms:modified>
</cp:coreProperties>
</file>